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74D11-C6BB-4B3C-8BD6-FDF8A2689D25}" type="datetimeFigureOut">
              <a:rPr lang="es-MX" smtClean="0"/>
              <a:t>27/02/2020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834F0-C8C1-42DF-BA19-EF75C4736E8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39289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74D11-C6BB-4B3C-8BD6-FDF8A2689D25}" type="datetimeFigureOut">
              <a:rPr lang="es-MX" smtClean="0"/>
              <a:t>27/02/2020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834F0-C8C1-42DF-BA19-EF75C4736E8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36149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74D11-C6BB-4B3C-8BD6-FDF8A2689D25}" type="datetimeFigureOut">
              <a:rPr lang="es-MX" smtClean="0"/>
              <a:t>27/02/2020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834F0-C8C1-42DF-BA19-EF75C4736E8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23844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74D11-C6BB-4B3C-8BD6-FDF8A2689D25}" type="datetimeFigureOut">
              <a:rPr lang="es-MX" smtClean="0"/>
              <a:t>27/02/2020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834F0-C8C1-42DF-BA19-EF75C4736E8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77775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74D11-C6BB-4B3C-8BD6-FDF8A2689D25}" type="datetimeFigureOut">
              <a:rPr lang="es-MX" smtClean="0"/>
              <a:t>27/02/2020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834F0-C8C1-42DF-BA19-EF75C4736E8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49746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74D11-C6BB-4B3C-8BD6-FDF8A2689D25}" type="datetimeFigureOut">
              <a:rPr lang="es-MX" smtClean="0"/>
              <a:t>27/02/2020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834F0-C8C1-42DF-BA19-EF75C4736E8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57342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74D11-C6BB-4B3C-8BD6-FDF8A2689D25}" type="datetimeFigureOut">
              <a:rPr lang="es-MX" smtClean="0"/>
              <a:t>27/02/2020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834F0-C8C1-42DF-BA19-EF75C4736E8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83357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74D11-C6BB-4B3C-8BD6-FDF8A2689D25}" type="datetimeFigureOut">
              <a:rPr lang="es-MX" smtClean="0"/>
              <a:t>27/02/2020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834F0-C8C1-42DF-BA19-EF75C4736E8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73312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74D11-C6BB-4B3C-8BD6-FDF8A2689D25}" type="datetimeFigureOut">
              <a:rPr lang="es-MX" smtClean="0"/>
              <a:t>27/02/2020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834F0-C8C1-42DF-BA19-EF75C4736E8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44867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74D11-C6BB-4B3C-8BD6-FDF8A2689D25}" type="datetimeFigureOut">
              <a:rPr lang="es-MX" smtClean="0"/>
              <a:t>27/02/2020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834F0-C8C1-42DF-BA19-EF75C4736E8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77543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74D11-C6BB-4B3C-8BD6-FDF8A2689D25}" type="datetimeFigureOut">
              <a:rPr lang="es-MX" smtClean="0"/>
              <a:t>27/02/2020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834F0-C8C1-42DF-BA19-EF75C4736E8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14457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574D11-C6BB-4B3C-8BD6-FDF8A2689D25}" type="datetimeFigureOut">
              <a:rPr lang="es-MX" smtClean="0"/>
              <a:t>27/02/2020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5834F0-C8C1-42DF-BA19-EF75C4736E8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18907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11695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Panorámica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david izcoatl mejia gutierrez</dc:creator>
  <cp:lastModifiedBy>david izcoatl mejia gutierrez</cp:lastModifiedBy>
  <cp:revision>1</cp:revision>
  <dcterms:created xsi:type="dcterms:W3CDTF">2020-02-27T15:18:40Z</dcterms:created>
  <dcterms:modified xsi:type="dcterms:W3CDTF">2020-02-27T15:19:27Z</dcterms:modified>
</cp:coreProperties>
</file>